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秀樹 前田" userId="a04cd027350c075a" providerId="LiveId" clId="{778B8DEC-6FD4-479D-8596-D0B2BB418884}"/>
    <pc:docChg chg="modSld">
      <pc:chgData name="秀樹 前田" userId="a04cd027350c075a" providerId="LiveId" clId="{778B8DEC-6FD4-479D-8596-D0B2BB418884}" dt="2026-08-14T07:42:57.827" v="0" actId="1076"/>
      <pc:docMkLst>
        <pc:docMk/>
      </pc:docMkLst>
      <pc:sldChg chg="modSp mod">
        <pc:chgData name="秀樹 前田" userId="a04cd027350c075a" providerId="LiveId" clId="{778B8DEC-6FD4-479D-8596-D0B2BB418884}" dt="2026-08-14T07:42:57.827" v="0" actId="1076"/>
        <pc:sldMkLst>
          <pc:docMk/>
          <pc:sldMk cId="0" sldId="256"/>
        </pc:sldMkLst>
        <pc:spChg chg="mod">
          <ac:chgData name="秀樹 前田" userId="a04cd027350c075a" providerId="LiveId" clId="{778B8DEC-6FD4-479D-8596-D0B2BB418884}" dt="2026-08-14T07:42:57.827" v="0" actId="1076"/>
          <ac:spMkLst>
            <pc:docMk/>
            <pc:sldMk cId="0" sldId="256"/>
            <ac:spMk id="4" creationId="{AE68BEA4-F944-A11A-18D0-1D47A31D33E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"/>
            <a:ext cx="16256000" cy="9067800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D65E1661-8FA9-1439-4624-7B6F2E0FA2AD}"/>
              </a:ext>
            </a:extLst>
          </p:cNvPr>
          <p:cNvSpPr/>
          <p:nvPr/>
        </p:nvSpPr>
        <p:spPr>
          <a:xfrm>
            <a:off x="10210800" y="1371600"/>
            <a:ext cx="5638800" cy="44196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3600" dirty="0"/>
              <a:t>「</a:t>
            </a:r>
            <a:r>
              <a:rPr kumimoji="1" lang="en-US" altLang="ja-JP" sz="3600" dirty="0"/>
              <a:t>6_2_</a:t>
            </a:r>
            <a:r>
              <a:rPr kumimoji="1" lang="ja-JP" altLang="en-US" sz="3600" dirty="0"/>
              <a:t>ライフプラン</a:t>
            </a:r>
            <a:r>
              <a:rPr kumimoji="1" lang="en-US" altLang="ja-JP" sz="3600" dirty="0"/>
              <a:t>_</a:t>
            </a:r>
            <a:r>
              <a:rPr kumimoji="1" lang="ja-JP" altLang="en-US" sz="3600" dirty="0"/>
              <a:t>詳細版</a:t>
            </a:r>
            <a:r>
              <a:rPr kumimoji="1" lang="en-US" altLang="ja-JP" sz="3600" dirty="0"/>
              <a:t>v3_20260531</a:t>
            </a:r>
            <a:r>
              <a:rPr kumimoji="1" lang="ja-JP" altLang="en-US" sz="3600" dirty="0"/>
              <a:t> 」 シートに入力済のサンプルデータに基づいて本シートの概略説明をします！</a:t>
            </a: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AE68BEA4-F944-A11A-18D0-1D47A31D33E4}"/>
              </a:ext>
            </a:extLst>
          </p:cNvPr>
          <p:cNvSpPr/>
          <p:nvPr/>
        </p:nvSpPr>
        <p:spPr>
          <a:xfrm>
            <a:off x="406401" y="1371600"/>
            <a:ext cx="5638800" cy="44196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3600" dirty="0"/>
              <a:t>「</a:t>
            </a:r>
            <a:r>
              <a:rPr kumimoji="1" lang="en-US" altLang="ja-JP" sz="3600" dirty="0"/>
              <a:t>6_2_</a:t>
            </a:r>
            <a:r>
              <a:rPr kumimoji="1" lang="ja-JP" altLang="en-US" sz="3600" dirty="0"/>
              <a:t>ライフプラン</a:t>
            </a:r>
            <a:r>
              <a:rPr kumimoji="1" lang="en-US" altLang="ja-JP" sz="3600" dirty="0"/>
              <a:t>_</a:t>
            </a:r>
            <a:r>
              <a:rPr kumimoji="1" lang="ja-JP" altLang="en-US" sz="3600" dirty="0"/>
              <a:t>詳細版</a:t>
            </a:r>
            <a:r>
              <a:rPr kumimoji="1" lang="en-US" altLang="ja-JP" sz="3600" dirty="0"/>
              <a:t>v3_20260531</a:t>
            </a:r>
            <a:r>
              <a:rPr kumimoji="1" lang="ja-JP" altLang="en-US" sz="3600" dirty="0"/>
              <a:t> 」 シートを基本情報から順次入力してください。自宅に保管の各種情報が必要になります。なるべく実データを用意してください。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59</Words>
  <Application>Microsoft Office PowerPoint</Application>
  <PresentationFormat>ユーザー設定</PresentationFormat>
  <Paragraphs>2</Paragraphs>
  <Slides>12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秀樹 前田</cp:lastModifiedBy>
  <cp:revision>2</cp:revision>
  <dcterms:created xsi:type="dcterms:W3CDTF">2006-08-16T00:00:00Z</dcterms:created>
  <dcterms:modified xsi:type="dcterms:W3CDTF">2026-08-14T07:43:08Z</dcterms:modified>
</cp:coreProperties>
</file>